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oppins Light" panose="00000400000000000000" pitchFamily="2" charset="0"/>
      <p:regular r:id="rId11"/>
    </p:embeddedFont>
    <p:embeddedFont>
      <p:font typeface="Roboto Light" panose="02000000000000000000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3" d="100"/>
          <a:sy n="43" d="100"/>
        </p:scale>
        <p:origin x="859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4699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3871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Automated Number Plate Detection Entry System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6969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Welcome! This presentation explores the development of an automated number plate detection entry system, leveraging advanced machine learning techniques.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3669" y="616387"/>
            <a:ext cx="7576661" cy="1399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Components of the Entry System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3669" y="2603540"/>
            <a:ext cx="503753" cy="503753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6433" y="2687479"/>
            <a:ext cx="98108" cy="335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11260" y="2603540"/>
            <a:ext cx="2799040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Camera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1260" y="3087648"/>
            <a:ext cx="2948821" cy="1074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High-resolution cameras capture images of vehicles entering the system.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3919" y="2603540"/>
            <a:ext cx="503753" cy="503753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9653" y="2687479"/>
            <a:ext cx="192167" cy="335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11510" y="2603540"/>
            <a:ext cx="2948821" cy="699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Number Plate Recognition Engine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11510" y="3437453"/>
            <a:ext cx="2948821" cy="1433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engine uses machine learning to detect and recognize number plates from captured images.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3669" y="5346144"/>
            <a:ext cx="503753" cy="503753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7260" y="5430083"/>
            <a:ext cx="196453" cy="335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11260" y="5346144"/>
            <a:ext cx="2948821" cy="699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Access Control System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1260" y="6180058"/>
            <a:ext cx="2948821" cy="1433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grants or denies entry based on recognized number plates and configured access rules.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3919" y="5346144"/>
            <a:ext cx="503753" cy="503753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32866" y="5430083"/>
            <a:ext cx="205859" cy="335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5411510" y="5346144"/>
            <a:ext cx="2799040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11510" y="5830253"/>
            <a:ext cx="2948821" cy="1433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 about vehicles, authorized users, and access logs are stored for analysis and security purposes.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90098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Plate Detection and Recognition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9800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Image Preprocessing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Images are cleaned and enhanced to improve the accuracy of detection.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Plate Localization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identifies the region in the image containing the number plate.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31749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Character Recognition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Individual characters on the number plate are extracted and recognized using machine learning algorithms.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62720"/>
            <a:ext cx="89820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Vehicle Tracking and Monitoring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11660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Entry Detection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detects when a vehicle enters the monitored area.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711660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Vehicle Tracking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follows the vehicle's movement within the monitored area.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711660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Exit Detection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identifies when a vehicle leaves the monitored area.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Collection and Preprocessing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3941" y="2645569"/>
            <a:ext cx="9656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Acquisition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Images of vehicles are captured by cameras at designated entry points.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07626" y="4489013"/>
            <a:ext cx="18919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Cleaning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Images are processed to remove noise, blur, and other artifacts.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05483" y="6332458"/>
            <a:ext cx="19347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Normalization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Images are resized and standardized for consistent input to the recognition engine.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2036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Modeling and Algorithm Implementation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78085"/>
            <a:ext cx="7556421" cy="4431030"/>
          </a:xfrm>
          <a:prstGeom prst="roundRect">
            <a:avLst>
              <a:gd name="adj" fmla="val 215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785705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92941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Algorithm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92941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436025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3579733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Convolutional Neural Networks (CNNs)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579733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Feature extraction for recognizing patterns in number plates.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812149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49558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Support Vector Machines (SVMs)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95585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Classification of number plates based on extracted features.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5825371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5969079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Recurrent Neural Networks (RNNs)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5969079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Handling sequence data, such as character sequences in number plates.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599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Benefits and Future Considerations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37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48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Enhanced Security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3856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Improved access control for secure premises, reducing unauthorized entries.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137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48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Increased Efficiency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3856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Streamlined entry processes, minimizing wait times and improving traffic flow.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522952"/>
            <a:ext cx="28561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013371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Collected data provides valuable insights into traffic patterns and user behavior.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095" y="597218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Team Members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09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Poppins Light" pitchFamily="34" charset="0"/>
                <a:cs typeface="Poppins Light" pitchFamily="34" charset="-120"/>
              </a:rPr>
              <a:t>ARYAN GHOSLE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00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Backend Development and Model Training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095" y="3830241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0095" y="459033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ANURAG SONI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009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Frontend Development, Deployment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0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00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00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371</Words>
  <Application>Microsoft Office PowerPoint</Application>
  <PresentationFormat>Custom</PresentationFormat>
  <Paragraphs>68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Roboto Light</vt:lpstr>
      <vt:lpstr>Poppins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Dineshgoshley@outlook.com</cp:lastModifiedBy>
  <cp:revision>2</cp:revision>
  <dcterms:created xsi:type="dcterms:W3CDTF">2024-11-17T14:29:21Z</dcterms:created>
  <dcterms:modified xsi:type="dcterms:W3CDTF">2024-11-18T11:25:56Z</dcterms:modified>
</cp:coreProperties>
</file>